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3"/>
  </p:notesMasterIdLst>
  <p:sldIdLst>
    <p:sldId id="256" r:id="rId2"/>
    <p:sldId id="664" r:id="rId3"/>
    <p:sldId id="669" r:id="rId4"/>
    <p:sldId id="688" r:id="rId5"/>
    <p:sldId id="682" r:id="rId6"/>
    <p:sldId id="683" r:id="rId7"/>
    <p:sldId id="684" r:id="rId8"/>
    <p:sldId id="685" r:id="rId9"/>
    <p:sldId id="686" r:id="rId10"/>
    <p:sldId id="687" r:id="rId11"/>
    <p:sldId id="689" r:id="rId12"/>
  </p:sldIdLst>
  <p:sldSz cx="12192000" cy="6858000"/>
  <p:notesSz cx="7099300" cy="10234613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8EAD2"/>
    <a:srgbClr val="C9DAF8"/>
    <a:srgbClr val="F4CCCC"/>
    <a:srgbClr val="6A737D"/>
    <a:srgbClr val="D73A49"/>
    <a:srgbClr val="005CC5"/>
    <a:srgbClr val="E36209"/>
    <a:srgbClr val="00C0C5"/>
    <a:srgbClr val="6F42C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93D81CF-94F2-401A-BA57-92F5A7B2D0C5}" styleName="보통 스타일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86025" autoAdjust="0"/>
  </p:normalViewPr>
  <p:slideViewPr>
    <p:cSldViewPr snapToGrid="0">
      <p:cViewPr varScale="1">
        <p:scale>
          <a:sx n="75" d="100"/>
          <a:sy n="75" d="100"/>
        </p:scale>
        <p:origin x="176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png>
</file>

<file path=ppt/media/image19.svg>
</file>

<file path=ppt/media/image20.png>
</file>

<file path=ppt/media/image21.svg>
</file>

<file path=ppt/media/image22.png>
</file>

<file path=ppt/media/image23.svg>
</file>

<file path=ppt/media/image24.png>
</file>

<file path=ppt/media/image25.svg>
</file>

<file path=ppt/media/image26.png>
</file>

<file path=ppt/media/image3.jpeg>
</file>

<file path=ppt/media/image4.png>
</file>

<file path=ppt/media/image5.png>
</file>

<file path=ppt/media/image6.png>
</file>

<file path=ppt/media/image7.png>
</file>

<file path=ppt/media/image8.svg>
</file>

<file path=ppt/media/image9.png>
</file>

<file path=ppt/media/media1.mov>
</file>

<file path=ppt/media/media2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l">
              <a:defRPr sz="13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4021294" y="0"/>
            <a:ext cx="3076363" cy="513508"/>
          </a:xfrm>
          <a:prstGeom prst="rect">
            <a:avLst/>
          </a:prstGeom>
        </p:spPr>
        <p:txBody>
          <a:bodyPr vert="horz" lIns="99048" tIns="49524" rIns="99048" bIns="49524" rtlCol="0"/>
          <a:lstStyle>
            <a:lvl1pPr algn="r">
              <a:defRPr sz="1300"/>
            </a:lvl1pPr>
          </a:lstStyle>
          <a:p>
            <a:fld id="{6B71E454-D9D1-4217-B53B-5179AB6156E1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479425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9048" tIns="49524" rIns="99048" bIns="49524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709930" y="4925407"/>
            <a:ext cx="5679440" cy="4029879"/>
          </a:xfrm>
          <a:prstGeom prst="rect">
            <a:avLst/>
          </a:prstGeom>
        </p:spPr>
        <p:txBody>
          <a:bodyPr vert="horz" lIns="99048" tIns="49524" rIns="99048" bIns="49524" rtlCol="0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l">
              <a:defRPr sz="13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4021294" y="9721107"/>
            <a:ext cx="3076363" cy="513507"/>
          </a:xfrm>
          <a:prstGeom prst="rect">
            <a:avLst/>
          </a:prstGeom>
        </p:spPr>
        <p:txBody>
          <a:bodyPr vert="horz" lIns="99048" tIns="49524" rIns="99048" bIns="49524" rtlCol="0" anchor="b"/>
          <a:lstStyle>
            <a:lvl1pPr algn="r">
              <a:defRPr sz="1300"/>
            </a:lvl1pPr>
          </a:lstStyle>
          <a:p>
            <a:fld id="{AF66F6A5-30FF-45F1-856D-D903D489409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37317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F66F6A5-30FF-45F1-856D-D903D4894090}" type="slidenum">
              <a:rPr lang="ko-KR" altLang="en-US" smtClean="0"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147235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6F6A5-30FF-45F1-856D-D903D489409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41292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6F6A5-30FF-45F1-856D-D903D489409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5445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F66F6A5-30FF-45F1-856D-D903D489409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496705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>
                <a:latin typeface="Calibri" panose="020F050202020403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latin typeface="Calibri" panose="020F0502020204030204" pitchFamily="34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0FE8D35-0363-46C4-B2A6-DAB294479BBC}" type="datetimeFigureOut">
              <a:rPr lang="ko-KR" altLang="en-US" smtClean="0"/>
              <a:pPr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0FA77151-334A-4748-886A-6E89ECBA342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040058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895757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92037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E0FE8D35-0363-46C4-B2A6-DAB294479BBC}" type="datetimeFigureOut">
              <a:rPr lang="ko-KR" altLang="en-US" smtClean="0"/>
              <a:pPr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</a:lstStyle>
          <a:p>
            <a:fld id="{F05D28C9-AB2F-4019-BB8D-21985C725D8C}" type="slidenum">
              <a:rPr lang="ko-KR" altLang="en-US" smtClean="0"/>
              <a:pPr/>
              <a:t>‹#›</a:t>
            </a:fld>
            <a:fld id="{0FA77151-334A-4748-886A-6E89ECBA342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53800" y="6311900"/>
            <a:ext cx="797385" cy="3807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8468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958185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360245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55459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644409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1019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172890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FE8D35-0363-46C4-B2A6-DAB294479BBC}" type="datetimeFigureOut">
              <a:rPr lang="ko-KR" altLang="en-US" smtClean="0"/>
              <a:t>2018. 12. 14.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A77151-334A-4748-886A-6E89ECBA3421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571396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E0FE8D35-0363-46C4-B2A6-DAB294479BBC}" type="datetimeFigureOut">
              <a:rPr lang="ko-KR" altLang="en-US" smtClean="0"/>
              <a:pPr/>
              <a:t>2018. 12. 14.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Calibri" panose="020F0502020204030204" pitchFamily="34" charset="0"/>
              </a:defRPr>
            </a:lvl1pPr>
          </a:lstStyle>
          <a:p>
            <a:fld id="{0FA77151-334A-4748-886A-6E89ECBA3421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58807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4" Type="http://schemas.openxmlformats.org/officeDocument/2006/relationships/image" Target="../media/image26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8.svg"/><Relationship Id="rId7" Type="http://schemas.openxmlformats.org/officeDocument/2006/relationships/image" Target="../media/image12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svg"/><Relationship Id="rId4" Type="http://schemas.openxmlformats.org/officeDocument/2006/relationships/image" Target="../media/image9.png"/><Relationship Id="rId9" Type="http://schemas.openxmlformats.org/officeDocument/2006/relationships/image" Target="../media/image14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4.png"/><Relationship Id="rId3" Type="http://schemas.openxmlformats.org/officeDocument/2006/relationships/image" Target="../media/image19.svg"/><Relationship Id="rId7" Type="http://schemas.openxmlformats.org/officeDocument/2006/relationships/image" Target="../media/image23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2.png"/><Relationship Id="rId5" Type="http://schemas.openxmlformats.org/officeDocument/2006/relationships/image" Target="../media/image21.svg"/><Relationship Id="rId4" Type="http://schemas.openxmlformats.org/officeDocument/2006/relationships/image" Target="../media/image20.png"/><Relationship Id="rId9" Type="http://schemas.openxmlformats.org/officeDocument/2006/relationships/image" Target="../media/image25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1808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ko-KR" dirty="0"/>
              <a:t>4</a:t>
            </a:r>
            <a:r>
              <a:rPr lang="ko-KR" altLang="en-US" dirty="0" err="1"/>
              <a:t>차산업혁명의이해</a:t>
            </a:r>
            <a:br>
              <a:rPr lang="en-US" altLang="ko-KR" dirty="0"/>
            </a:br>
            <a:br>
              <a:rPr lang="en-US" altLang="ko-KR" dirty="0"/>
            </a:br>
            <a:r>
              <a:rPr lang="en-US" altLang="ko-KR" sz="3600" dirty="0"/>
              <a:t>6DoF Pose </a:t>
            </a:r>
            <a:r>
              <a:rPr lang="ko-KR" altLang="en-US" sz="3600" dirty="0"/>
              <a:t>시각화</a:t>
            </a:r>
            <a:endParaRPr lang="ko-KR" altLang="en-US" sz="3300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7"/>
            <a:ext cx="9144000" cy="2094569"/>
          </a:xfrm>
        </p:spPr>
        <p:txBody>
          <a:bodyPr>
            <a:normAutofit/>
          </a:bodyPr>
          <a:lstStyle/>
          <a:p>
            <a:endParaRPr lang="en-US" altLang="ko-KR" dirty="0"/>
          </a:p>
          <a:p>
            <a:endParaRPr lang="en-US" altLang="ko-KR" dirty="0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6553" y="5696607"/>
            <a:ext cx="1635037" cy="942905"/>
          </a:xfrm>
          <a:prstGeom prst="rect">
            <a:avLst/>
          </a:prstGeom>
        </p:spPr>
      </p:pic>
      <p:sp>
        <p:nvSpPr>
          <p:cNvPr id="6" name="직사각형 5"/>
          <p:cNvSpPr/>
          <p:nvPr/>
        </p:nvSpPr>
        <p:spPr>
          <a:xfrm>
            <a:off x="0" y="0"/>
            <a:ext cx="2157963" cy="369332"/>
          </a:xfrm>
          <a:prstGeom prst="rect">
            <a:avLst/>
          </a:prstGeom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en-US" altLang="ko-KR" dirty="0"/>
              <a:t>4</a:t>
            </a:r>
            <a:r>
              <a:rPr lang="ko-KR" altLang="en-US" dirty="0" err="1"/>
              <a:t>차산업혁명의이해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123357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DF31F-CE94-4AA0-823D-7D2DF550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#2 – Visualization </a:t>
            </a:r>
            <a:endParaRPr lang="ko-KR" altLang="en-US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39B7DBD1-04AA-4D55-AB6E-2F7002A085E4}"/>
              </a:ext>
            </a:extLst>
          </p:cNvPr>
          <p:cNvSpPr/>
          <p:nvPr/>
        </p:nvSpPr>
        <p:spPr>
          <a:xfrm>
            <a:off x="4301898" y="3632614"/>
            <a:ext cx="3588204" cy="40011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ko-KR" altLang="en-US" sz="2000"/>
              <a:t>동영상 </a:t>
            </a:r>
            <a:r>
              <a:rPr lang="ko-KR" altLang="en-US" sz="2000" dirty="0" err="1"/>
              <a:t>캡쳐하여</a:t>
            </a:r>
            <a:r>
              <a:rPr lang="ko-KR" altLang="en-US" sz="2000" dirty="0"/>
              <a:t> 저장</a:t>
            </a:r>
            <a:endParaRPr lang="en-US" altLang="ko-KR" sz="2000" dirty="0"/>
          </a:p>
        </p:txBody>
      </p:sp>
      <p:pic>
        <p:nvPicPr>
          <p:cNvPr id="3" name="figure_1">
            <a:hlinkClick r:id="" action="ppaction://media"/>
            <a:extLst>
              <a:ext uri="{FF2B5EF4-FFF2-40B4-BE49-F238E27FC236}">
                <a16:creationId xmlns:a16="http://schemas.microsoft.com/office/drawing/2014/main" id="{4EBB69E1-7122-AD47-AC75-E4897736E49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85510" y="1087146"/>
            <a:ext cx="4893991" cy="5664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856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0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E1B28EC-FEDD-9E4D-9AF7-82B324E62528}"/>
              </a:ext>
            </a:extLst>
          </p:cNvPr>
          <p:cNvSpPr txBox="1"/>
          <p:nvPr/>
        </p:nvSpPr>
        <p:spPr>
          <a:xfrm>
            <a:off x="4789168" y="3075057"/>
            <a:ext cx="26136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R" sz="4000" dirty="0"/>
              <a:t>Thank you</a:t>
            </a:r>
            <a:endParaRPr kumimoji="1" lang="ko-KR" altLang="en-US" sz="4000" dirty="0"/>
          </a:p>
        </p:txBody>
      </p:sp>
    </p:spTree>
    <p:extLst>
      <p:ext uri="{BB962C8B-B14F-4D97-AF65-F5344CB8AC3E}">
        <p14:creationId xmlns:p14="http://schemas.microsoft.com/office/powerpoint/2010/main" val="22055477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요약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Data</a:t>
            </a:r>
            <a:r>
              <a:rPr lang="ko-KR" altLang="en-US" dirty="0"/>
              <a:t> 생성 장소 및 일시</a:t>
            </a:r>
            <a:endParaRPr lang="en-US" altLang="ko-KR" dirty="0"/>
          </a:p>
          <a:p>
            <a:pPr lvl="1"/>
            <a:r>
              <a:rPr lang="ko-KR" altLang="en-US" dirty="0"/>
              <a:t>산학협력관</a:t>
            </a:r>
            <a:r>
              <a:rPr lang="en-US" altLang="ko-KR" dirty="0"/>
              <a:t> # 204</a:t>
            </a:r>
            <a:r>
              <a:rPr lang="ko-KR" altLang="en-US" dirty="0"/>
              <a:t>호 </a:t>
            </a:r>
            <a:r>
              <a:rPr lang="en-US" altLang="ko-KR" dirty="0"/>
              <a:t>Intelligent Robotics Lab.</a:t>
            </a:r>
          </a:p>
          <a:p>
            <a:pPr lvl="1"/>
            <a:r>
              <a:rPr lang="en-US" altLang="ko-KR" dirty="0"/>
              <a:t>2018/12/5</a:t>
            </a:r>
          </a:p>
          <a:p>
            <a:pPr marL="457200" lvl="1" indent="0">
              <a:buNone/>
            </a:pPr>
            <a:endParaRPr lang="en-US" altLang="ko-KR" dirty="0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096DC8D-5FDC-4571-8B80-797A9CA55A0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9475" y="3083720"/>
            <a:ext cx="4124325" cy="3093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3824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</a:t>
            </a:r>
            <a:r>
              <a:rPr lang="ko-KR" altLang="en-US" dirty="0"/>
              <a:t>  </a:t>
            </a:r>
            <a:r>
              <a:rPr lang="en-US" altLang="ko-KR" dirty="0"/>
              <a:t>#1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357EF9F-4D8C-42DB-9490-AD86830A16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93" y="1480368"/>
            <a:ext cx="7322121" cy="501250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6867871-DAB9-451E-8207-A8D039B0FA0B}"/>
              </a:ext>
            </a:extLst>
          </p:cNvPr>
          <p:cNvSpPr/>
          <p:nvPr/>
        </p:nvSpPr>
        <p:spPr>
          <a:xfrm>
            <a:off x="8401072" y="5936218"/>
            <a:ext cx="351470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컨셉 :  크리스마스 </a:t>
            </a:r>
            <a:r>
              <a:rPr lang="ko-KR" altLang="en-US" dirty="0" err="1"/>
              <a:t>선물박스를</a:t>
            </a:r>
            <a:r>
              <a:rPr lang="ko-KR" altLang="en-US" dirty="0"/>
              <a:t> 공간에 그리고자 하였다</a:t>
            </a:r>
          </a:p>
        </p:txBody>
      </p:sp>
      <p:pic>
        <p:nvPicPr>
          <p:cNvPr id="46" name="그림 45">
            <a:extLst>
              <a:ext uri="{FF2B5EF4-FFF2-40B4-BE49-F238E27FC236}">
                <a16:creationId xmlns:a16="http://schemas.microsoft.com/office/drawing/2014/main" id="{0F488707-DDAD-F04C-AC18-AC161C723AC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25507" y="2043193"/>
            <a:ext cx="3791079" cy="35405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2050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3C22F42-BD36-D34D-A903-9013B48DD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06" y="1690688"/>
            <a:ext cx="9804986" cy="497366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51A4621-0C6B-4880-AEC5-7217D6A39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#2 – Validation </a:t>
            </a:r>
            <a:br>
              <a:rPr lang="en-US" altLang="ko-KR" dirty="0"/>
            </a:br>
            <a:r>
              <a:rPr lang="en-US" altLang="ko-KR" dirty="0"/>
              <a:t>: </a:t>
            </a:r>
            <a:r>
              <a:rPr lang="ko-KR" altLang="en-US" dirty="0"/>
              <a:t>각 축들이 서로 수직임을 확인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1AB72F-DFDD-43A4-99C3-5F016D509084}"/>
              </a:ext>
            </a:extLst>
          </p:cNvPr>
          <p:cNvSpPr/>
          <p:nvPr/>
        </p:nvSpPr>
        <p:spPr>
          <a:xfrm>
            <a:off x="6095999" y="5942567"/>
            <a:ext cx="356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81137E-1D4D-4E13-B449-49F1F07FE054}"/>
              </a:ext>
            </a:extLst>
          </p:cNvPr>
          <p:cNvSpPr/>
          <p:nvPr/>
        </p:nvSpPr>
        <p:spPr>
          <a:xfrm>
            <a:off x="9054409" y="1690688"/>
            <a:ext cx="1879606" cy="4973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58822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DF31F-CE94-4AA0-823D-7D2DF550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#1 – Visualization </a:t>
            </a:r>
            <a:endParaRPr lang="ko-KR" altLang="en-US" dirty="0"/>
          </a:p>
        </p:txBody>
      </p:sp>
      <p:pic>
        <p:nvPicPr>
          <p:cNvPr id="4" name="그래픽 3">
            <a:extLst>
              <a:ext uri="{FF2B5EF4-FFF2-40B4-BE49-F238E27FC236}">
                <a16:creationId xmlns:a16="http://schemas.microsoft.com/office/drawing/2014/main" id="{D007C868-AEB6-FB48-A5A2-89EE9764F46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345400" y="3727312"/>
            <a:ext cx="3840000" cy="2880000"/>
          </a:xfrm>
          <a:prstGeom prst="rect">
            <a:avLst/>
          </a:prstGeom>
        </p:spPr>
      </p:pic>
      <p:pic>
        <p:nvPicPr>
          <p:cNvPr id="8" name="그래픽 7">
            <a:extLst>
              <a:ext uri="{FF2B5EF4-FFF2-40B4-BE49-F238E27FC236}">
                <a16:creationId xmlns:a16="http://schemas.microsoft.com/office/drawing/2014/main" id="{AEFB7B07-6CCE-A044-94AB-A3042EDDC9D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255000" y="3727312"/>
            <a:ext cx="3840000" cy="2880000"/>
          </a:xfrm>
          <a:prstGeom prst="rect">
            <a:avLst/>
          </a:prstGeom>
        </p:spPr>
      </p:pic>
      <p:pic>
        <p:nvPicPr>
          <p:cNvPr id="13" name="그래픽 12">
            <a:extLst>
              <a:ext uri="{FF2B5EF4-FFF2-40B4-BE49-F238E27FC236}">
                <a16:creationId xmlns:a16="http://schemas.microsoft.com/office/drawing/2014/main" id="{FA509470-DEE8-6D4E-9370-855D9AC91A1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6345400" y="1269000"/>
            <a:ext cx="3840000" cy="2880000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EF5385AB-81F3-3646-A0F8-1BE7F0510CF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337000" y="1257477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3503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DF31F-CE94-4AA0-823D-7D2DF550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#2 – Visualization </a:t>
            </a:r>
            <a:endParaRPr lang="ko-KR" altLang="en-US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39B7DBD1-04AA-4D55-AB6E-2F7002A085E4}"/>
              </a:ext>
            </a:extLst>
          </p:cNvPr>
          <p:cNvSpPr/>
          <p:nvPr/>
        </p:nvSpPr>
        <p:spPr>
          <a:xfrm>
            <a:off x="4301898" y="3632614"/>
            <a:ext cx="3588204" cy="40011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ko-KR" altLang="en-US" sz="2000"/>
              <a:t>동영상 </a:t>
            </a:r>
            <a:r>
              <a:rPr lang="ko-KR" altLang="en-US" sz="2000" dirty="0" err="1"/>
              <a:t>캡쳐하여</a:t>
            </a:r>
            <a:r>
              <a:rPr lang="ko-KR" altLang="en-US" sz="2000" dirty="0"/>
              <a:t> 저장</a:t>
            </a:r>
            <a:endParaRPr lang="en-US" altLang="ko-KR" sz="2000" dirty="0"/>
          </a:p>
        </p:txBody>
      </p:sp>
      <p:pic>
        <p:nvPicPr>
          <p:cNvPr id="3" name="figure2">
            <a:hlinkClick r:id="" action="ppaction://media"/>
            <a:extLst>
              <a:ext uri="{FF2B5EF4-FFF2-40B4-BE49-F238E27FC236}">
                <a16:creationId xmlns:a16="http://schemas.microsoft.com/office/drawing/2014/main" id="{F192802E-1D7F-5145-B1EE-E4426E457A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86200" y="1238724"/>
            <a:ext cx="4419600" cy="558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504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0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</a:t>
            </a:r>
            <a:r>
              <a:rPr lang="ko-KR" altLang="en-US" dirty="0"/>
              <a:t>  </a:t>
            </a:r>
            <a:r>
              <a:rPr lang="en-US" altLang="ko-KR" dirty="0"/>
              <a:t>#2</a:t>
            </a:r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9357EF9F-4D8C-42DB-9490-AD86830A16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793" y="1480368"/>
            <a:ext cx="7322121" cy="5012506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46867871-DAB9-451E-8207-A8D039B0FA0B}"/>
              </a:ext>
            </a:extLst>
          </p:cNvPr>
          <p:cNvSpPr/>
          <p:nvPr/>
        </p:nvSpPr>
        <p:spPr>
          <a:xfrm>
            <a:off x="8325507" y="5390118"/>
            <a:ext cx="351470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dirty="0"/>
              <a:t>컨셉 : 크리스마스 트리의 꼭대기 별 장식을 공간에 그리고자 하였다</a:t>
            </a:r>
          </a:p>
        </p:txBody>
      </p:sp>
    </p:spTree>
    <p:extLst>
      <p:ext uri="{BB962C8B-B14F-4D97-AF65-F5344CB8AC3E}">
        <p14:creationId xmlns:p14="http://schemas.microsoft.com/office/powerpoint/2010/main" val="5140242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:a16="http://schemas.microsoft.com/office/drawing/2014/main" id="{43C22F42-BD36-D34D-A903-9013B48DD5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505" y="1695663"/>
            <a:ext cx="9804987" cy="4973665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351A4621-0C6B-4880-AEC5-7217D6A398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#2 – Validation </a:t>
            </a:r>
            <a:br>
              <a:rPr lang="en-US" altLang="ko-KR" dirty="0"/>
            </a:br>
            <a:r>
              <a:rPr lang="en-US" altLang="ko-KR" dirty="0"/>
              <a:t>: </a:t>
            </a:r>
            <a:r>
              <a:rPr lang="ko-KR" altLang="en-US" dirty="0"/>
              <a:t>각 축들이 서로 수직임을 확인 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D1AB72F-DFDD-43A4-99C3-5F016D509084}"/>
              </a:ext>
            </a:extLst>
          </p:cNvPr>
          <p:cNvSpPr/>
          <p:nvPr/>
        </p:nvSpPr>
        <p:spPr>
          <a:xfrm>
            <a:off x="6095999" y="5942567"/>
            <a:ext cx="35618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/>
              <a:t>…</a:t>
            </a:r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1781137E-1D4D-4E13-B449-49F1F07FE054}"/>
              </a:ext>
            </a:extLst>
          </p:cNvPr>
          <p:cNvSpPr/>
          <p:nvPr/>
        </p:nvSpPr>
        <p:spPr>
          <a:xfrm>
            <a:off x="9054409" y="1690688"/>
            <a:ext cx="1879606" cy="4973665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06457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B1DF31F-CE94-4AA0-823D-7D2DF5501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Data #2 – Visualization </a:t>
            </a:r>
            <a:endParaRPr lang="ko-KR" altLang="en-US" dirty="0"/>
          </a:p>
        </p:txBody>
      </p:sp>
      <p:sp>
        <p:nvSpPr>
          <p:cNvPr id="12" name="Rectangle 4">
            <a:extLst>
              <a:ext uri="{FF2B5EF4-FFF2-40B4-BE49-F238E27FC236}">
                <a16:creationId xmlns:a16="http://schemas.microsoft.com/office/drawing/2014/main" id="{39B7DBD1-04AA-4D55-AB6E-2F7002A085E4}"/>
              </a:ext>
            </a:extLst>
          </p:cNvPr>
          <p:cNvSpPr/>
          <p:nvPr/>
        </p:nvSpPr>
        <p:spPr>
          <a:xfrm>
            <a:off x="7565571" y="1032289"/>
            <a:ext cx="3588204" cy="400110"/>
          </a:xfrm>
          <a:prstGeom prst="rect">
            <a:avLst/>
          </a:prstGeom>
          <a:solidFill>
            <a:srgbClr val="FFFF00"/>
          </a:solidFill>
        </p:spPr>
        <p:txBody>
          <a:bodyPr wrap="square">
            <a:spAutoFit/>
          </a:bodyPr>
          <a:lstStyle/>
          <a:p>
            <a:r>
              <a:rPr lang="ko-KR" altLang="en-US" sz="2000"/>
              <a:t>다양한 각도에서 이미지 저장</a:t>
            </a:r>
            <a:endParaRPr lang="en-US" altLang="ko-KR" sz="2000" dirty="0"/>
          </a:p>
        </p:txBody>
      </p:sp>
      <p:pic>
        <p:nvPicPr>
          <p:cNvPr id="13" name="그래픽 12">
            <a:extLst>
              <a:ext uri="{FF2B5EF4-FFF2-40B4-BE49-F238E27FC236}">
                <a16:creationId xmlns:a16="http://schemas.microsoft.com/office/drawing/2014/main" id="{8BDFF4A8-E465-864A-8DAE-579700A574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609852" y="1502905"/>
            <a:ext cx="3840000" cy="2880000"/>
          </a:xfrm>
          <a:prstGeom prst="rect">
            <a:avLst/>
          </a:prstGeom>
        </p:spPr>
      </p:pic>
      <p:pic>
        <p:nvPicPr>
          <p:cNvPr id="15" name="그래픽 14">
            <a:extLst>
              <a:ext uri="{FF2B5EF4-FFF2-40B4-BE49-F238E27FC236}">
                <a16:creationId xmlns:a16="http://schemas.microsoft.com/office/drawing/2014/main" id="{0D6B9257-D7D7-AA42-B3CB-3276ED6AA42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6481826" y="1502905"/>
            <a:ext cx="3840000" cy="2880000"/>
          </a:xfrm>
          <a:prstGeom prst="rect">
            <a:avLst/>
          </a:prstGeom>
        </p:spPr>
      </p:pic>
      <p:pic>
        <p:nvPicPr>
          <p:cNvPr id="17" name="그래픽 16">
            <a:extLst>
              <a:ext uri="{FF2B5EF4-FFF2-40B4-BE49-F238E27FC236}">
                <a16:creationId xmlns:a16="http://schemas.microsoft.com/office/drawing/2014/main" id="{DE94B077-355B-6543-889B-C07C8E46ED4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1609852" y="3978000"/>
            <a:ext cx="3840000" cy="2880000"/>
          </a:xfrm>
          <a:prstGeom prst="rect">
            <a:avLst/>
          </a:prstGeom>
        </p:spPr>
      </p:pic>
      <p:pic>
        <p:nvPicPr>
          <p:cNvPr id="19" name="그래픽 18">
            <a:extLst>
              <a:ext uri="{FF2B5EF4-FFF2-40B4-BE49-F238E27FC236}">
                <a16:creationId xmlns:a16="http://schemas.microsoft.com/office/drawing/2014/main" id="{14F400A9-D455-CD44-8A40-612633745C4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6481826" y="3978000"/>
            <a:ext cx="3840000" cy="28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2260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8542</TotalTime>
  <Words>90</Words>
  <Application>Microsoft Macintosh PowerPoint</Application>
  <PresentationFormat>와이드스크린</PresentationFormat>
  <Paragraphs>26</Paragraphs>
  <Slides>11</Slides>
  <Notes>4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11</vt:i4>
      </vt:variant>
    </vt:vector>
  </HeadingPairs>
  <TitlesOfParts>
    <vt:vector size="15" baseType="lpstr">
      <vt:lpstr>맑은 고딕</vt:lpstr>
      <vt:lpstr>Arial</vt:lpstr>
      <vt:lpstr>Calibri</vt:lpstr>
      <vt:lpstr>Office 테마</vt:lpstr>
      <vt:lpstr>4차산업혁명의이해  6DoF Pose 시각화</vt:lpstr>
      <vt:lpstr>요약</vt:lpstr>
      <vt:lpstr>Data  #1</vt:lpstr>
      <vt:lpstr>Data #2 – Validation  : 각 축들이 서로 수직임을 확인 </vt:lpstr>
      <vt:lpstr>Data #1 – Visualization </vt:lpstr>
      <vt:lpstr>Data #2 – Visualization </vt:lpstr>
      <vt:lpstr>Data  #2</vt:lpstr>
      <vt:lpstr>Data #2 – Validation  : 각 축들이 서로 수직임을 확인 </vt:lpstr>
      <vt:lpstr>Data #2 – Visualization </vt:lpstr>
      <vt:lpstr>Data #2 – Visualization </vt:lpstr>
      <vt:lpstr>PowerPoint 프레젠테이션</vt:lpstr>
    </vt:vector>
  </TitlesOfParts>
  <Company> 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Seung-Chan Kim</dc:creator>
  <cp:lastModifiedBy>이소창</cp:lastModifiedBy>
  <cp:revision>682</cp:revision>
  <cp:lastPrinted>2017-08-30T03:29:58Z</cp:lastPrinted>
  <dcterms:created xsi:type="dcterms:W3CDTF">2017-05-10T17:23:09Z</dcterms:created>
  <dcterms:modified xsi:type="dcterms:W3CDTF">2018-12-14T08:20:45Z</dcterms:modified>
</cp:coreProperties>
</file>

<file path=docProps/thumbnail.jpeg>
</file>